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98"/>
    <a:srgbClr val="0DF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5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1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22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02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3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4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40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73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06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71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51C7-8723-4148-A0E3-74F5869987F5}" type="datetimeFigureOut">
              <a:rPr lang="it-IT" smtClean="0"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1F7A-0EF9-42F6-B7C3-D091FE5C5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43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FFF00"/>
          </a:fgClr>
          <a:bgClr>
            <a:srgbClr val="0DFF7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160239"/>
          </a:xfrm>
        </p:spPr>
        <p:txBody>
          <a:bodyPr>
            <a:noAutofit/>
          </a:bodyPr>
          <a:lstStyle/>
          <a:p>
            <a:r>
              <a:rPr lang="it-IT" sz="6000" dirty="0" smtClean="0">
                <a:latin typeface="Algerian" panose="04020705040A02060702" pitchFamily="82" charset="0"/>
              </a:rPr>
              <a:t>Pranzo d’estate</a:t>
            </a:r>
            <a:endParaRPr lang="it-IT" sz="6000" dirty="0"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992888" cy="321791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Anche questa estate la Casa di Riposo di Vercelli organizza un pranzo </a:t>
            </a:r>
            <a:r>
              <a:rPr lang="it-IT" b="1" smtClean="0">
                <a:solidFill>
                  <a:schemeClr val="tx1"/>
                </a:solidFill>
              </a:rPr>
              <a:t>nel chiostro la </a:t>
            </a:r>
            <a:r>
              <a:rPr lang="it-IT" b="1" dirty="0" smtClean="0">
                <a:solidFill>
                  <a:schemeClr val="tx1"/>
                </a:solidFill>
              </a:rPr>
              <a:t>cui partecipazione è aperta ai parenti dei nostri Ospiti.</a:t>
            </a:r>
          </a:p>
          <a:p>
            <a:endParaRPr lang="it-IT" b="1" dirty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Cosa prepareranno i nostri cuochi?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67544" y="40466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MILLEFOGLIE di MELANZANA </a:t>
            </a: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SALAME della DUJA</a:t>
            </a: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LINGUA in SALSA VERDE</a:t>
            </a: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BRUSCHETTA </a:t>
            </a: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CHENELLE di RUSSA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67544" y="310583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MISTO di CARNE GRIGLIATA</a:t>
            </a: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Patate al forno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67544" y="4725144"/>
            <a:ext cx="79928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Spiedino di frutta</a:t>
            </a:r>
          </a:p>
          <a:p>
            <a:pPr algn="ctr"/>
            <a:endParaRPr lang="it-IT" sz="600" dirty="0">
              <a:latin typeface="Arial Black" panose="020B0A04020102020204" pitchFamily="34" charset="0"/>
            </a:endParaRP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Torta al limone </a:t>
            </a:r>
          </a:p>
        </p:txBody>
      </p:sp>
    </p:spTree>
    <p:extLst>
      <p:ext uri="{BB962C8B-B14F-4D97-AF65-F5344CB8AC3E}">
        <p14:creationId xmlns:p14="http://schemas.microsoft.com/office/powerpoint/2010/main" val="3854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4316" y="1187223"/>
            <a:ext cx="5006325" cy="37547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48" y="1053123"/>
            <a:ext cx="5363925" cy="40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4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524328" cy="5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9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60</Words>
  <Application>Microsoft Office PowerPoint</Application>
  <PresentationFormat>Presentazione su schermo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Pranzo d’estate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Pranzo d’estate</dc:title>
  <dc:creator>Carlo Allorio</dc:creator>
  <cp:lastModifiedBy>Carlo Allorio</cp:lastModifiedBy>
  <cp:revision>6</cp:revision>
  <dcterms:created xsi:type="dcterms:W3CDTF">2015-06-11T15:13:44Z</dcterms:created>
  <dcterms:modified xsi:type="dcterms:W3CDTF">2015-06-15T08:23:45Z</dcterms:modified>
</cp:coreProperties>
</file>